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  <p:sldMasterId id="2147483818" r:id="rId2"/>
  </p:sldMasterIdLst>
  <p:sldIdLst>
    <p:sldId id="256" r:id="rId3"/>
    <p:sldId id="259" r:id="rId4"/>
    <p:sldId id="261" r:id="rId5"/>
    <p:sldId id="265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57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0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3610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112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3187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5131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5815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5104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5348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1278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6250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7379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1349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5898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1894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8401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49953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8237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27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67265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0554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34138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653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6269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038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677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9766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629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4028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5893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2421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0044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10653" y="544100"/>
            <a:ext cx="9448800" cy="1825096"/>
          </a:xfrm>
        </p:spPr>
        <p:txBody>
          <a:bodyPr/>
          <a:lstStyle/>
          <a:p>
            <a:pPr algn="ctr"/>
            <a:r>
              <a:rPr lang="en-GB" dirty="0" smtClean="0"/>
              <a:t>SHADOW MINER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10653" y="2754207"/>
            <a:ext cx="9448800" cy="685800"/>
          </a:xfrm>
        </p:spPr>
        <p:txBody>
          <a:bodyPr>
            <a:normAutofit/>
          </a:bodyPr>
          <a:lstStyle/>
          <a:p>
            <a:pPr algn="ctr"/>
            <a:r>
              <a:rPr lang="en-GB" sz="3600" dirty="0" smtClean="0"/>
              <a:t>ACCEr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16112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72375" y="364794"/>
            <a:ext cx="4318382" cy="1293028"/>
          </a:xfrm>
        </p:spPr>
        <p:txBody>
          <a:bodyPr/>
          <a:lstStyle/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Les paramètres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287" y="2280680"/>
            <a:ext cx="6036469" cy="4024313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4895" t="10409" r="69977" b="7953"/>
          <a:stretch/>
        </p:blipFill>
        <p:spPr>
          <a:xfrm>
            <a:off x="8481270" y="134225"/>
            <a:ext cx="3222338" cy="653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0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53218" y="294993"/>
            <a:ext cx="2953591" cy="1293028"/>
          </a:xfrm>
        </p:spPr>
        <p:txBody>
          <a:bodyPr/>
          <a:lstStyle/>
          <a:p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Le Site web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1" t="1" r="109" b="21670"/>
          <a:stretch/>
        </p:blipFill>
        <p:spPr>
          <a:xfrm>
            <a:off x="1050937" y="1915191"/>
            <a:ext cx="9976291" cy="47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Le Shadow miner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552" y="2094940"/>
            <a:ext cx="5072814" cy="4361160"/>
          </a:xfrm>
        </p:spPr>
      </p:pic>
    </p:spTree>
    <p:extLst>
      <p:ext uri="{BB962C8B-B14F-4D97-AF65-F5344CB8AC3E}">
        <p14:creationId xmlns:p14="http://schemas.microsoft.com/office/powerpoint/2010/main" val="208474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692739" y="342899"/>
            <a:ext cx="3243246" cy="1508760"/>
          </a:xfrm>
        </p:spPr>
        <p:txBody>
          <a:bodyPr/>
          <a:lstStyle/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Questions ?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072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799" y="482432"/>
            <a:ext cx="10820400" cy="1293028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RAPPEL SUR LES TACHES COMMUNES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035" y="2194560"/>
            <a:ext cx="5381929" cy="4206875"/>
          </a:xfrm>
          <a:prstGeom prst="rect">
            <a:avLst/>
          </a:prstGeom>
          <a:noFill/>
          <a:ln cap="flat">
            <a:noFill/>
          </a:ln>
          <a:effectLst>
            <a:glow>
              <a:schemeClr val="accent5">
                <a:satMod val="175000"/>
                <a:alpha val="40000"/>
              </a:schemeClr>
            </a:glow>
            <a:reflection blurRad="1270000" stA="0" endPos="65000" dist="635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7042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89906" y="283418"/>
            <a:ext cx="8610600" cy="1293028"/>
          </a:xfrm>
        </p:spPr>
        <p:txBody>
          <a:bodyPr/>
          <a:lstStyle/>
          <a:p>
            <a:pPr algn="ctr"/>
            <a:r>
              <a:rPr lang="fr-FR" noProof="1" smtClean="0">
                <a:solidFill>
                  <a:schemeClr val="accent6">
                    <a:lumMod val="50000"/>
                  </a:schemeClr>
                </a:solidFill>
              </a:rPr>
              <a:t>Le MENU</a:t>
            </a: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 - </a:t>
            </a:r>
            <a:r>
              <a:rPr lang="en-GB" dirty="0" err="1" smtClean="0">
                <a:solidFill>
                  <a:schemeClr val="accent6">
                    <a:lumMod val="50000"/>
                  </a:schemeClr>
                </a:solidFill>
              </a:rPr>
              <a:t>choix</a:t>
            </a: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 des </a:t>
            </a:r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niveau</a:t>
            </a: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 solo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737" y="2251994"/>
            <a:ext cx="4100888" cy="4206875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40" y="2343274"/>
            <a:ext cx="5975496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43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13772" y="396407"/>
            <a:ext cx="3925303" cy="1293028"/>
          </a:xfrm>
        </p:spPr>
        <p:txBody>
          <a:bodyPr/>
          <a:lstStyle/>
          <a:p>
            <a:r>
              <a:rPr lang="en-GB" smtClean="0">
                <a:solidFill>
                  <a:schemeClr val="accent6">
                    <a:lumMod val="50000"/>
                  </a:schemeClr>
                </a:solidFill>
              </a:rPr>
              <a:t>Niveaux solos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2246" r="6224"/>
          <a:stretch/>
        </p:blipFill>
        <p:spPr>
          <a:xfrm rot="16200000">
            <a:off x="155518" y="2663843"/>
            <a:ext cx="4639332" cy="3113627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t="13424" r="220" b="8049"/>
          <a:stretch/>
        </p:blipFill>
        <p:spPr>
          <a:xfrm>
            <a:off x="4842710" y="2616445"/>
            <a:ext cx="6633411" cy="32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68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53441" y="378112"/>
            <a:ext cx="8610600" cy="1293028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Le faux sol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44" y="2526776"/>
            <a:ext cx="3048425" cy="305795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3" y="2170277"/>
            <a:ext cx="6407042" cy="377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77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61084" y="362485"/>
            <a:ext cx="5629275" cy="1293028"/>
          </a:xfrm>
        </p:spPr>
        <p:txBody>
          <a:bodyPr/>
          <a:lstStyle/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Niveau multijoueur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8" y="2432807"/>
            <a:ext cx="6316618" cy="3919655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11081" t="18735" r="40527" b="32134"/>
          <a:stretch/>
        </p:blipFill>
        <p:spPr>
          <a:xfrm>
            <a:off x="6613321" y="2639335"/>
            <a:ext cx="5385732" cy="33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4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89890" y="370388"/>
            <a:ext cx="6010632" cy="1293028"/>
          </a:xfrm>
        </p:spPr>
        <p:txBody>
          <a:bodyPr/>
          <a:lstStyle/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MECANISME DE NIVEAU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09055" y="1330603"/>
            <a:ext cx="2894300" cy="514799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278" y="2457450"/>
            <a:ext cx="4353820" cy="289430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52341"/>
            <a:ext cx="7153275" cy="47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1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4695" y="396707"/>
            <a:ext cx="10984832" cy="1293028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Gérer son compte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86746" y="2191814"/>
            <a:ext cx="3475021" cy="40298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5" y="2194560"/>
            <a:ext cx="7401205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87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33287" y="366296"/>
            <a:ext cx="8610600" cy="1293028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LE son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95331" y="2652073"/>
            <a:ext cx="4610100" cy="34480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4" y="2296887"/>
            <a:ext cx="5963593" cy="41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421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À bandes">
  <a:themeElements>
    <a:clrScheme name="À bande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À bande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À bande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</TotalTime>
  <Words>40</Words>
  <Application>Microsoft Office PowerPoint</Application>
  <PresentationFormat>Grand écran</PresentationFormat>
  <Paragraphs>14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Corbel</vt:lpstr>
      <vt:lpstr>Wingdings</vt:lpstr>
      <vt:lpstr>Parallaxe</vt:lpstr>
      <vt:lpstr>À bandes</vt:lpstr>
      <vt:lpstr>SHADOW MINER</vt:lpstr>
      <vt:lpstr>RAPPEL SUR LES TACHES COMMUNES</vt:lpstr>
      <vt:lpstr>Le MENU - choix des niveau solo</vt:lpstr>
      <vt:lpstr>Niveaux solos</vt:lpstr>
      <vt:lpstr>Le faux sol</vt:lpstr>
      <vt:lpstr>Niveau multijoueur</vt:lpstr>
      <vt:lpstr>MECANISME DE NIVEAU</vt:lpstr>
      <vt:lpstr>Gérer son compte</vt:lpstr>
      <vt:lpstr>LE son</vt:lpstr>
      <vt:lpstr>Les paramètres</vt:lpstr>
      <vt:lpstr>Le Site web</vt:lpstr>
      <vt:lpstr>Le Shadow miner</vt:lpstr>
      <vt:lpstr>Questions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SHADOW MINER</dc:title>
  <dc:creator>Adm</dc:creator>
  <cp:lastModifiedBy>Adm</cp:lastModifiedBy>
  <cp:revision>21</cp:revision>
  <dcterms:created xsi:type="dcterms:W3CDTF">2018-05-04T07:56:48Z</dcterms:created>
  <dcterms:modified xsi:type="dcterms:W3CDTF">2018-05-04T12:32:40Z</dcterms:modified>
</cp:coreProperties>
</file>